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Medium" panose="020B0604020202020204" charset="0"/>
      <p:regular r:id="rId24"/>
    </p:embeddedFont>
    <p:embeddedFont>
      <p:font typeface="Helveticish" panose="020B0604020202020204" charset="0"/>
      <p:regular r:id="rId25"/>
    </p:embeddedFont>
    <p:embeddedFont>
      <p:font typeface="Helveticish Italics" panose="020B0604020202020204" charset="0"/>
      <p:regular r:id="rId26"/>
    </p:embeddedFont>
    <p:embeddedFont>
      <p:font typeface="Helveticish Bold" panose="020B0604020202020204" charset="0"/>
      <p:regular r:id="rId27"/>
    </p:embeddedFont>
    <p:embeddedFont>
      <p:font typeface="Montserra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" y="8297836"/>
            <a:ext cx="18288001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946192" y="1655307"/>
            <a:ext cx="6836858" cy="6976385"/>
          </a:xfrm>
          <a:custGeom>
            <a:avLst/>
            <a:gdLst/>
            <a:ahLst/>
            <a:cxnLst/>
            <a:rect l="l" t="t" r="r" b="b"/>
            <a:pathLst>
              <a:path w="6836858" h="6976385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202233" y="133255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6091" y="2814576"/>
            <a:ext cx="7239891" cy="416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5198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SQL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81551" y="8998095"/>
            <a:ext cx="3477749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350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6091" y="8988570"/>
            <a:ext cx="3870488" cy="91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3162">
                <a:solidFill>
                  <a:srgbClr val="FFFFFF"/>
                </a:solidFill>
                <a:latin typeface="Helveticish Italics"/>
                <a:ea typeface="Helveticish Italics"/>
                <a:cs typeface="Helveticish Italics"/>
                <a:sym typeface="Helveticish Italics"/>
              </a:rPr>
              <a:t>Yaduveer Singh “Business Analyst”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349624"/>
            <a:ext cx="11263811" cy="2850133"/>
          </a:xfrm>
          <a:custGeom>
            <a:avLst/>
            <a:gdLst/>
            <a:ahLst/>
            <a:cxnLst/>
            <a:rect l="l" t="t" r="r" b="b"/>
            <a:pathLst>
              <a:path w="11263811" h="2850133">
                <a:moveTo>
                  <a:pt x="0" y="0"/>
                </a:moveTo>
                <a:lnTo>
                  <a:pt x="11263811" y="0"/>
                </a:lnTo>
                <a:lnTo>
                  <a:pt x="11263811" y="2850133"/>
                </a:lnTo>
                <a:lnTo>
                  <a:pt x="0" y="28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50412" y="3349624"/>
            <a:ext cx="2505967" cy="5908676"/>
          </a:xfrm>
          <a:custGeom>
            <a:avLst/>
            <a:gdLst/>
            <a:ahLst/>
            <a:cxnLst/>
            <a:rect l="l" t="t" r="r" b="b"/>
            <a:pathLst>
              <a:path w="2505967" h="5908676">
                <a:moveTo>
                  <a:pt x="0" y="0"/>
                </a:moveTo>
                <a:lnTo>
                  <a:pt x="2505967" y="0"/>
                </a:lnTo>
                <a:lnTo>
                  <a:pt x="2505967" y="5908676"/>
                </a:lnTo>
                <a:lnTo>
                  <a:pt x="0" y="590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Determine the distribution of orders by hour of the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378409"/>
            <a:ext cx="10682909" cy="3647547"/>
          </a:xfrm>
          <a:custGeom>
            <a:avLst/>
            <a:gdLst/>
            <a:ahLst/>
            <a:cxnLst/>
            <a:rect l="l" t="t" r="r" b="b"/>
            <a:pathLst>
              <a:path w="10682909" h="3647547">
                <a:moveTo>
                  <a:pt x="0" y="0"/>
                </a:moveTo>
                <a:lnTo>
                  <a:pt x="10682910" y="0"/>
                </a:lnTo>
                <a:lnTo>
                  <a:pt x="10682910" y="3647547"/>
                </a:lnTo>
                <a:lnTo>
                  <a:pt x="0" y="3647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36781" y="3378409"/>
            <a:ext cx="5227951" cy="2380094"/>
          </a:xfrm>
          <a:custGeom>
            <a:avLst/>
            <a:gdLst/>
            <a:ahLst/>
            <a:cxnLst/>
            <a:rect l="l" t="t" r="r" b="b"/>
            <a:pathLst>
              <a:path w="5227951" h="2380094">
                <a:moveTo>
                  <a:pt x="0" y="0"/>
                </a:moveTo>
                <a:lnTo>
                  <a:pt x="5227951" y="0"/>
                </a:lnTo>
                <a:lnTo>
                  <a:pt x="5227951" y="2380093"/>
                </a:lnTo>
                <a:lnTo>
                  <a:pt x="0" y="238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Join relevant tables to find the category-wise distribution of pizzas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364720"/>
            <a:ext cx="11426665" cy="4490181"/>
          </a:xfrm>
          <a:custGeom>
            <a:avLst/>
            <a:gdLst/>
            <a:ahLst/>
            <a:cxnLst/>
            <a:rect l="l" t="t" r="r" b="b"/>
            <a:pathLst>
              <a:path w="11426665" h="4490181">
                <a:moveTo>
                  <a:pt x="0" y="0"/>
                </a:moveTo>
                <a:lnTo>
                  <a:pt x="11426665" y="0"/>
                </a:lnTo>
                <a:lnTo>
                  <a:pt x="11426665" y="4490182"/>
                </a:lnTo>
                <a:lnTo>
                  <a:pt x="0" y="449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0458" y="3364720"/>
            <a:ext cx="4128842" cy="1238653"/>
          </a:xfrm>
          <a:custGeom>
            <a:avLst/>
            <a:gdLst/>
            <a:ahLst/>
            <a:cxnLst/>
            <a:rect l="l" t="t" r="r" b="b"/>
            <a:pathLst>
              <a:path w="4128842" h="1238653">
                <a:moveTo>
                  <a:pt x="0" y="0"/>
                </a:moveTo>
                <a:lnTo>
                  <a:pt x="4128842" y="0"/>
                </a:lnTo>
                <a:lnTo>
                  <a:pt x="4128842" y="1238653"/>
                </a:lnTo>
                <a:lnTo>
                  <a:pt x="0" y="1238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Group the orders by date and calculate the average number of pizzas ordered per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2939276"/>
            <a:ext cx="11353395" cy="5947191"/>
          </a:xfrm>
          <a:custGeom>
            <a:avLst/>
            <a:gdLst/>
            <a:ahLst/>
            <a:cxnLst/>
            <a:rect l="l" t="t" r="r" b="b"/>
            <a:pathLst>
              <a:path w="11353395" h="5947191">
                <a:moveTo>
                  <a:pt x="0" y="0"/>
                </a:moveTo>
                <a:lnTo>
                  <a:pt x="11353395" y="0"/>
                </a:lnTo>
                <a:lnTo>
                  <a:pt x="11353395" y="5947191"/>
                </a:lnTo>
                <a:lnTo>
                  <a:pt x="0" y="594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3" b="-14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7677" y="2939276"/>
            <a:ext cx="4857055" cy="1696788"/>
          </a:xfrm>
          <a:custGeom>
            <a:avLst/>
            <a:gdLst/>
            <a:ahLst/>
            <a:cxnLst/>
            <a:rect l="l" t="t" r="r" b="b"/>
            <a:pathLst>
              <a:path w="4857055" h="1696788">
                <a:moveTo>
                  <a:pt x="0" y="0"/>
                </a:moveTo>
                <a:lnTo>
                  <a:pt x="4857055" y="0"/>
                </a:lnTo>
                <a:lnTo>
                  <a:pt x="4857055" y="1696788"/>
                </a:lnTo>
                <a:lnTo>
                  <a:pt x="0" y="169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Determine the top 3 most ordered pizza types based on revenue.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2991593"/>
            <a:ext cx="11547523" cy="6847222"/>
          </a:xfrm>
          <a:custGeom>
            <a:avLst/>
            <a:gdLst/>
            <a:ahLst/>
            <a:cxnLst/>
            <a:rect l="l" t="t" r="r" b="b"/>
            <a:pathLst>
              <a:path w="11547523" h="6847222">
                <a:moveTo>
                  <a:pt x="0" y="0"/>
                </a:moveTo>
                <a:lnTo>
                  <a:pt x="11547523" y="0"/>
                </a:lnTo>
                <a:lnTo>
                  <a:pt x="11547523" y="6847222"/>
                </a:lnTo>
                <a:lnTo>
                  <a:pt x="0" y="6847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9555" y="2991593"/>
            <a:ext cx="4229745" cy="3238202"/>
          </a:xfrm>
          <a:custGeom>
            <a:avLst/>
            <a:gdLst/>
            <a:ahLst/>
            <a:cxnLst/>
            <a:rect l="l" t="t" r="r" b="b"/>
            <a:pathLst>
              <a:path w="4229745" h="3238202">
                <a:moveTo>
                  <a:pt x="0" y="0"/>
                </a:moveTo>
                <a:lnTo>
                  <a:pt x="4229745" y="0"/>
                </a:lnTo>
                <a:lnTo>
                  <a:pt x="4229745" y="3238202"/>
                </a:lnTo>
                <a:lnTo>
                  <a:pt x="0" y="3238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Calculate the percentage contribution of each pizza type to total revenue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76476"/>
            <a:ext cx="12092908" cy="4414561"/>
          </a:xfrm>
          <a:custGeom>
            <a:avLst/>
            <a:gdLst/>
            <a:ahLst/>
            <a:cxnLst/>
            <a:rect l="l" t="t" r="r" b="b"/>
            <a:pathLst>
              <a:path w="12092908" h="4414561">
                <a:moveTo>
                  <a:pt x="0" y="0"/>
                </a:moveTo>
                <a:lnTo>
                  <a:pt x="12092908" y="0"/>
                </a:lnTo>
                <a:lnTo>
                  <a:pt x="12092908" y="4414561"/>
                </a:lnTo>
                <a:lnTo>
                  <a:pt x="0" y="441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" r="-634" b="-59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59458" y="3276476"/>
            <a:ext cx="4643124" cy="2525407"/>
          </a:xfrm>
          <a:custGeom>
            <a:avLst/>
            <a:gdLst/>
            <a:ahLst/>
            <a:cxnLst/>
            <a:rect l="l" t="t" r="r" b="b"/>
            <a:pathLst>
              <a:path w="4643124" h="2525407">
                <a:moveTo>
                  <a:pt x="0" y="0"/>
                </a:moveTo>
                <a:lnTo>
                  <a:pt x="4643124" y="0"/>
                </a:lnTo>
                <a:lnTo>
                  <a:pt x="4643124" y="2525406"/>
                </a:lnTo>
                <a:lnTo>
                  <a:pt x="0" y="252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Analyze the cumulative revenue generated over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153912"/>
            <a:ext cx="12125008" cy="4811287"/>
          </a:xfrm>
          <a:custGeom>
            <a:avLst/>
            <a:gdLst/>
            <a:ahLst/>
            <a:cxnLst/>
            <a:rect l="l" t="t" r="r" b="b"/>
            <a:pathLst>
              <a:path w="12125008" h="4811287">
                <a:moveTo>
                  <a:pt x="0" y="0"/>
                </a:moveTo>
                <a:lnTo>
                  <a:pt x="12125009" y="0"/>
                </a:lnTo>
                <a:lnTo>
                  <a:pt x="12125009" y="4811287"/>
                </a:lnTo>
                <a:lnTo>
                  <a:pt x="0" y="481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26392" y="6813932"/>
            <a:ext cx="6994026" cy="3056830"/>
          </a:xfrm>
          <a:custGeom>
            <a:avLst/>
            <a:gdLst/>
            <a:ahLst/>
            <a:cxnLst/>
            <a:rect l="l" t="t" r="r" b="b"/>
            <a:pathLst>
              <a:path w="6994026" h="3056830">
                <a:moveTo>
                  <a:pt x="0" y="0"/>
                </a:moveTo>
                <a:lnTo>
                  <a:pt x="6994026" y="0"/>
                </a:lnTo>
                <a:lnTo>
                  <a:pt x="6994026" y="3056830"/>
                </a:lnTo>
                <a:lnTo>
                  <a:pt x="0" y="305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Determine the top 3 most ordered pizza types based on revenue for each pizza category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7878" y="6970652"/>
            <a:ext cx="8026983" cy="48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0442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www.linkedin.com/in/yaduveersingh23/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27878" y="6269319"/>
            <a:ext cx="8026983" cy="48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0442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yaduveersingh23@gmail.com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7878" y="5626036"/>
            <a:ext cx="3248876" cy="48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>
                <a:solidFill>
                  <a:srgbClr val="0442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+91-9650344981</a:t>
            </a:r>
          </a:p>
        </p:txBody>
      </p:sp>
      <p:sp>
        <p:nvSpPr>
          <p:cNvPr id="5" name="Freeform 5"/>
          <p:cNvSpPr/>
          <p:nvPr/>
        </p:nvSpPr>
        <p:spPr>
          <a:xfrm>
            <a:off x="1794344" y="6316944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94344" y="7018277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94344" y="5652435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4344" y="3951388"/>
            <a:ext cx="1004812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>
                <a:solidFill>
                  <a:srgbClr val="044250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Contact</a:t>
            </a:r>
          </a:p>
        </p:txBody>
      </p:sp>
      <p:sp>
        <p:nvSpPr>
          <p:cNvPr id="9" name="Freeform 9"/>
          <p:cNvSpPr/>
          <p:nvPr/>
        </p:nvSpPr>
        <p:spPr>
          <a:xfrm>
            <a:off x="-372258" y="-5775739"/>
            <a:ext cx="19003475" cy="8229600"/>
          </a:xfrm>
          <a:custGeom>
            <a:avLst/>
            <a:gdLst/>
            <a:ahLst/>
            <a:cxnLst/>
            <a:rect l="l" t="t" r="r" b="b"/>
            <a:pathLst>
              <a:path w="19003475" h="8229600">
                <a:moveTo>
                  <a:pt x="0" y="0"/>
                </a:moveTo>
                <a:lnTo>
                  <a:pt x="19003476" y="0"/>
                </a:lnTo>
                <a:lnTo>
                  <a:pt x="190034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5458" b="-65458"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179038" y="1603369"/>
            <a:ext cx="7080262" cy="7080262"/>
            <a:chOff x="0" y="0"/>
            <a:chExt cx="12700000" cy="12700000"/>
          </a:xfrm>
        </p:grpSpPr>
        <p:sp>
          <p:nvSpPr>
            <p:cNvPr id="11" name="Freeform 11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9"/>
              <a:stretch>
                <a:fillRect l="-27080" r="-27080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" y="8297836"/>
            <a:ext cx="18288001" cy="1989164"/>
            <a:chOff x="0" y="0"/>
            <a:chExt cx="5503742" cy="52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3742" cy="523895"/>
            </a:xfrm>
            <a:custGeom>
              <a:avLst/>
              <a:gdLst/>
              <a:ahLst/>
              <a:cxnLst/>
              <a:rect l="l" t="t" r="r" b="b"/>
              <a:pathLst>
                <a:path w="5503742" h="523895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202233" y="1332558"/>
            <a:ext cx="1152566" cy="544849"/>
          </a:xfrm>
          <a:custGeom>
            <a:avLst/>
            <a:gdLst/>
            <a:ahLst/>
            <a:cxnLst/>
            <a:rect l="l" t="t" r="r" b="b"/>
            <a:pathLst>
              <a:path w="1152566" h="544849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78382" y="3695700"/>
            <a:ext cx="13048109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187"/>
              </a:lnSpc>
            </a:pPr>
            <a:r>
              <a:rPr lang="en-US" sz="14464" dirty="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81551" y="8998095"/>
            <a:ext cx="3477749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350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6091" y="8998095"/>
            <a:ext cx="4283540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500" dirty="0" err="1" smtClean="0">
                <a:solidFill>
                  <a:srgbClr val="FFFFFF"/>
                </a:solidFill>
                <a:latin typeface="Helveticish Italics"/>
                <a:ea typeface="Helveticish Italics"/>
                <a:cs typeface="Helveticish Italics"/>
                <a:sym typeface="Helveticish Italics"/>
              </a:rPr>
              <a:t>Yaduveer</a:t>
            </a:r>
            <a:r>
              <a:rPr lang="en-US" sz="3500" dirty="0" smtClean="0">
                <a:solidFill>
                  <a:srgbClr val="FFFFFF"/>
                </a:solidFill>
                <a:latin typeface="Helveticish Italics"/>
                <a:ea typeface="Helveticish Italics"/>
                <a:cs typeface="Helveticish Italics"/>
                <a:sym typeface="Helveticish Italics"/>
              </a:rPr>
              <a:t> Singh</a:t>
            </a:r>
            <a:endParaRPr lang="en-US" sz="3500" dirty="0">
              <a:solidFill>
                <a:srgbClr val="FFFFFF"/>
              </a:solidFill>
              <a:latin typeface="Helveticish Italics"/>
              <a:ea typeface="Helveticish Italics"/>
              <a:cs typeface="Helveticish Italics"/>
              <a:sym typeface="Helveticish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2343" y="1966632"/>
            <a:ext cx="7356957" cy="6353736"/>
          </a:xfrm>
          <a:custGeom>
            <a:avLst/>
            <a:gdLst/>
            <a:ahLst/>
            <a:cxnLst/>
            <a:rect l="l" t="t" r="r" b="b"/>
            <a:pathLst>
              <a:path w="7356957" h="6353736">
                <a:moveTo>
                  <a:pt x="0" y="0"/>
                </a:moveTo>
                <a:lnTo>
                  <a:pt x="7356957" y="0"/>
                </a:lnTo>
                <a:lnTo>
                  <a:pt x="7356957" y="6353736"/>
                </a:lnTo>
                <a:lnTo>
                  <a:pt x="0" y="635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31007" y="1304100"/>
            <a:ext cx="856708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dirty="0">
                <a:solidFill>
                  <a:srgbClr val="000000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SQL: Pizza Sales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1007" y="3467101"/>
            <a:ext cx="7512993" cy="4334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74"/>
              </a:lnSpc>
            </a:pPr>
            <a:r>
              <a:rPr lang="en-US" sz="1906" i="1" spc="114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“I </a:t>
            </a:r>
            <a:r>
              <a:rPr lang="en-US" sz="1906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 excited to share the completion of my recent SQL project focusing on pizza sales analysis. This project involved solving </a:t>
            </a:r>
            <a:r>
              <a:rPr lang="en-US" sz="1906" b="1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13 questions </a:t>
            </a:r>
            <a:r>
              <a:rPr lang="en-US" sz="1906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that ranged from </a:t>
            </a:r>
            <a:r>
              <a:rPr lang="en-US" sz="1906" b="1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basic to advanced SQL queries.</a:t>
            </a:r>
            <a:r>
              <a:rPr lang="en-US" sz="1906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Through this project, I was able to demonstrate my skills in data extraction, manipulation, and analysis, providing valuable insights into the pizza sales data</a:t>
            </a:r>
            <a:r>
              <a:rPr lang="en-US" sz="1906" i="1" spc="114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574"/>
              </a:lnSpc>
            </a:pPr>
            <a:endParaRPr lang="en-US" sz="1906" spc="114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74"/>
              </a:lnSpc>
            </a:pPr>
            <a:r>
              <a:rPr lang="en-US" sz="1906" i="1" spc="11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this presentation, you'll find a comprehensive breakdown of the questions tackled, the SQL techniques applied, and the insights derived from the </a:t>
            </a:r>
            <a:r>
              <a:rPr lang="en-US" sz="1906" i="1" spc="114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analysis”.</a:t>
            </a:r>
            <a:endParaRPr lang="en-US" sz="1906" i="1" spc="114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74"/>
              </a:lnSpc>
              <a:spcBef>
                <a:spcPct val="0"/>
              </a:spcBef>
            </a:pPr>
            <a:endParaRPr lang="en-US" sz="1906" spc="114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6484" y="1181100"/>
            <a:ext cx="7258097" cy="80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5000" dirty="0" smtClean="0">
                <a:solidFill>
                  <a:srgbClr val="000000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Schema</a:t>
            </a:r>
            <a:endParaRPr lang="en-US" sz="5000" dirty="0">
              <a:solidFill>
                <a:srgbClr val="000000"/>
              </a:solidFill>
              <a:latin typeface="Helveticish Bold"/>
              <a:ea typeface="Helveticish Bold"/>
              <a:cs typeface="Helveticish Bold"/>
              <a:sym typeface="Helveticish Bold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86707"/>
              </p:ext>
            </p:extLst>
          </p:nvPr>
        </p:nvGraphicFramePr>
        <p:xfrm>
          <a:off x="8752290" y="3401291"/>
          <a:ext cx="1986844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52290" y="3401291"/>
                        <a:ext cx="1986844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217141"/>
              </p:ext>
            </p:extLst>
          </p:nvPr>
        </p:nvGraphicFramePr>
        <p:xfrm>
          <a:off x="8786927" y="5905500"/>
          <a:ext cx="207715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Macro-Enabled Worksheet" showAsIcon="1" r:id="rId5" imgW="914400" imgH="771480" progId="Excel.SheetMacroEnabled.12">
                  <p:embed/>
                </p:oleObj>
              </mc:Choice>
              <mc:Fallback>
                <p:oleObj name="Macro-Enabled Worksheet" showAsIcon="1" r:id="rId5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6927" y="5905500"/>
                        <a:ext cx="207715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01584"/>
              </p:ext>
            </p:extLst>
          </p:nvPr>
        </p:nvGraphicFramePr>
        <p:xfrm>
          <a:off x="12192000" y="3401291"/>
          <a:ext cx="1752600" cy="147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Macro-Enabled Worksheet" showAsIcon="1" r:id="rId7" imgW="914400" imgH="771480" progId="Excel.SheetMacroEnabled.12">
                  <p:embed/>
                </p:oleObj>
              </mc:Choice>
              <mc:Fallback>
                <p:oleObj name="Macro-Enabled Worksheet" showAsIcon="1" r:id="rId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0" y="3401291"/>
                        <a:ext cx="1752600" cy="1478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220981"/>
              </p:ext>
            </p:extLst>
          </p:nvPr>
        </p:nvGraphicFramePr>
        <p:xfrm>
          <a:off x="12115800" y="5895109"/>
          <a:ext cx="1905000" cy="1607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Macro-Enabled Worksheet" showAsIcon="1" r:id="rId9" imgW="914400" imgH="771480" progId="Excel.SheetMacroEnabled.12">
                  <p:embed/>
                </p:oleObj>
              </mc:Choice>
              <mc:Fallback>
                <p:oleObj name="Macro-Enabled Worksheet" showAsIcon="1" r:id="rId9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15800" y="5895109"/>
                        <a:ext cx="1905000" cy="1607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0339" y="2476500"/>
            <a:ext cx="4407843" cy="6483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022780"/>
            <a:ext cx="11508052" cy="1800947"/>
          </a:xfrm>
          <a:custGeom>
            <a:avLst/>
            <a:gdLst/>
            <a:ahLst/>
            <a:cxnLst/>
            <a:rect l="l" t="t" r="r" b="b"/>
            <a:pathLst>
              <a:path w="11508052" h="1800947">
                <a:moveTo>
                  <a:pt x="0" y="0"/>
                </a:moveTo>
                <a:lnTo>
                  <a:pt x="11508053" y="0"/>
                </a:lnTo>
                <a:lnTo>
                  <a:pt x="11508053" y="1800948"/>
                </a:lnTo>
                <a:lnTo>
                  <a:pt x="0" y="1800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54263" y="3022780"/>
            <a:ext cx="3405037" cy="1476618"/>
          </a:xfrm>
          <a:custGeom>
            <a:avLst/>
            <a:gdLst/>
            <a:ahLst/>
            <a:cxnLst/>
            <a:rect l="l" t="t" r="r" b="b"/>
            <a:pathLst>
              <a:path w="3405037" h="1476618">
                <a:moveTo>
                  <a:pt x="0" y="0"/>
                </a:moveTo>
                <a:lnTo>
                  <a:pt x="3405037" y="0"/>
                </a:lnTo>
                <a:lnTo>
                  <a:pt x="3405037" y="1476618"/>
                </a:lnTo>
                <a:lnTo>
                  <a:pt x="0" y="147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009617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Retrieve the total number of orders 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629422"/>
            <a:ext cx="10114983" cy="3950727"/>
          </a:xfrm>
          <a:custGeom>
            <a:avLst/>
            <a:gdLst/>
            <a:ahLst/>
            <a:cxnLst/>
            <a:rect l="l" t="t" r="r" b="b"/>
            <a:pathLst>
              <a:path w="10114983" h="3950727">
                <a:moveTo>
                  <a:pt x="0" y="0"/>
                </a:moveTo>
                <a:lnTo>
                  <a:pt x="10114983" y="0"/>
                </a:lnTo>
                <a:lnTo>
                  <a:pt x="10114983" y="3950727"/>
                </a:lnTo>
                <a:lnTo>
                  <a:pt x="0" y="39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61538" y="3629422"/>
            <a:ext cx="3497762" cy="1243424"/>
          </a:xfrm>
          <a:custGeom>
            <a:avLst/>
            <a:gdLst/>
            <a:ahLst/>
            <a:cxnLst/>
            <a:rect l="l" t="t" r="r" b="b"/>
            <a:pathLst>
              <a:path w="3497762" h="1243424">
                <a:moveTo>
                  <a:pt x="0" y="0"/>
                </a:moveTo>
                <a:lnTo>
                  <a:pt x="3497762" y="0"/>
                </a:lnTo>
                <a:lnTo>
                  <a:pt x="3497762" y="1243424"/>
                </a:lnTo>
                <a:lnTo>
                  <a:pt x="0" y="1243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009617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Calculate the total revenue generated from pizza sales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2787669"/>
            <a:ext cx="11453952" cy="4432137"/>
          </a:xfrm>
          <a:custGeom>
            <a:avLst/>
            <a:gdLst/>
            <a:ahLst/>
            <a:cxnLst/>
            <a:rect l="l" t="t" r="r" b="b"/>
            <a:pathLst>
              <a:path w="11453952" h="4432137">
                <a:moveTo>
                  <a:pt x="0" y="0"/>
                </a:moveTo>
                <a:lnTo>
                  <a:pt x="11453952" y="0"/>
                </a:lnTo>
                <a:lnTo>
                  <a:pt x="11453952" y="4432137"/>
                </a:lnTo>
                <a:lnTo>
                  <a:pt x="0" y="4432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40415" y="2787669"/>
            <a:ext cx="4218885" cy="1355416"/>
          </a:xfrm>
          <a:custGeom>
            <a:avLst/>
            <a:gdLst/>
            <a:ahLst/>
            <a:cxnLst/>
            <a:rect l="l" t="t" r="r" b="b"/>
            <a:pathLst>
              <a:path w="4218885" h="1355416">
                <a:moveTo>
                  <a:pt x="0" y="0"/>
                </a:moveTo>
                <a:lnTo>
                  <a:pt x="4218885" y="0"/>
                </a:lnTo>
                <a:lnTo>
                  <a:pt x="4218885" y="1355417"/>
                </a:lnTo>
                <a:lnTo>
                  <a:pt x="0" y="1355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70" r="-77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009617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Identify the highest-priced pizza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2547083"/>
            <a:ext cx="11746298" cy="5102619"/>
          </a:xfrm>
          <a:custGeom>
            <a:avLst/>
            <a:gdLst/>
            <a:ahLst/>
            <a:cxnLst/>
            <a:rect l="l" t="t" r="r" b="b"/>
            <a:pathLst>
              <a:path w="11746298" h="5102619">
                <a:moveTo>
                  <a:pt x="0" y="0"/>
                </a:moveTo>
                <a:lnTo>
                  <a:pt x="11746299" y="0"/>
                </a:lnTo>
                <a:lnTo>
                  <a:pt x="11746299" y="5102619"/>
                </a:lnTo>
                <a:lnTo>
                  <a:pt x="0" y="5102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17551" y="2547083"/>
            <a:ext cx="3657987" cy="2783952"/>
          </a:xfrm>
          <a:custGeom>
            <a:avLst/>
            <a:gdLst/>
            <a:ahLst/>
            <a:cxnLst/>
            <a:rect l="l" t="t" r="r" b="b"/>
            <a:pathLst>
              <a:path w="3657987" h="2783952">
                <a:moveTo>
                  <a:pt x="0" y="0"/>
                </a:moveTo>
                <a:lnTo>
                  <a:pt x="3657987" y="0"/>
                </a:lnTo>
                <a:lnTo>
                  <a:pt x="3657987" y="2783952"/>
                </a:lnTo>
                <a:lnTo>
                  <a:pt x="0" y="2783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3" r="-5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42585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Identify the most common pizza size ordered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140001"/>
            <a:ext cx="11417957" cy="5552642"/>
          </a:xfrm>
          <a:custGeom>
            <a:avLst/>
            <a:gdLst/>
            <a:ahLst/>
            <a:cxnLst/>
            <a:rect l="l" t="t" r="r" b="b"/>
            <a:pathLst>
              <a:path w="11417957" h="5552642">
                <a:moveTo>
                  <a:pt x="0" y="0"/>
                </a:moveTo>
                <a:lnTo>
                  <a:pt x="11417957" y="0"/>
                </a:lnTo>
                <a:lnTo>
                  <a:pt x="11417957" y="5552642"/>
                </a:lnTo>
                <a:lnTo>
                  <a:pt x="0" y="555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56316" y="3140001"/>
            <a:ext cx="4708416" cy="2427777"/>
          </a:xfrm>
          <a:custGeom>
            <a:avLst/>
            <a:gdLst/>
            <a:ahLst/>
            <a:cxnLst/>
            <a:rect l="l" t="t" r="r" b="b"/>
            <a:pathLst>
              <a:path w="4708416" h="2427777">
                <a:moveTo>
                  <a:pt x="0" y="0"/>
                </a:moveTo>
                <a:lnTo>
                  <a:pt x="4708416" y="0"/>
                </a:lnTo>
                <a:lnTo>
                  <a:pt x="4708416" y="2427778"/>
                </a:lnTo>
                <a:lnTo>
                  <a:pt x="0" y="2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List the top 5 most ordered pizza types along with their quantities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83" y="3171729"/>
            <a:ext cx="11768189" cy="6086571"/>
          </a:xfrm>
          <a:custGeom>
            <a:avLst/>
            <a:gdLst/>
            <a:ahLst/>
            <a:cxnLst/>
            <a:rect l="l" t="t" r="r" b="b"/>
            <a:pathLst>
              <a:path w="11768189" h="6086571">
                <a:moveTo>
                  <a:pt x="0" y="0"/>
                </a:moveTo>
                <a:lnTo>
                  <a:pt x="11768189" y="0"/>
                </a:lnTo>
                <a:lnTo>
                  <a:pt x="11768189" y="6086571"/>
                </a:lnTo>
                <a:lnTo>
                  <a:pt x="0" y="6086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67732" y="3171729"/>
            <a:ext cx="4397000" cy="2676961"/>
          </a:xfrm>
          <a:custGeom>
            <a:avLst/>
            <a:gdLst/>
            <a:ahLst/>
            <a:cxnLst/>
            <a:rect l="l" t="t" r="r" b="b"/>
            <a:pathLst>
              <a:path w="4397000" h="2676961">
                <a:moveTo>
                  <a:pt x="0" y="0"/>
                </a:moveTo>
                <a:lnTo>
                  <a:pt x="4397000" y="0"/>
                </a:lnTo>
                <a:lnTo>
                  <a:pt x="4397000" y="2676961"/>
                </a:lnTo>
                <a:lnTo>
                  <a:pt x="0" y="267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683" y="1057275"/>
            <a:ext cx="1651504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Join the necessary tables to find the total quantity of each pizza category ordered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249</Words>
  <Application>Microsoft Office PowerPoint</Application>
  <PresentationFormat>Custom</PresentationFormat>
  <Paragraphs>28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Montserrat Medium</vt:lpstr>
      <vt:lpstr>Helveticish</vt:lpstr>
      <vt:lpstr>Helveticish Italics</vt:lpstr>
      <vt:lpstr>Arial</vt:lpstr>
      <vt:lpstr>Helveticish Bold</vt:lpstr>
      <vt:lpstr>Montserrat</vt:lpstr>
      <vt:lpstr>Office Theme</vt:lpstr>
      <vt:lpstr>Microsoft Excel 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Illustration Sales Report Business Presentation</dc:title>
  <cp:lastModifiedBy>DELL</cp:lastModifiedBy>
  <cp:revision>3</cp:revision>
  <dcterms:created xsi:type="dcterms:W3CDTF">2006-08-16T00:00:00Z</dcterms:created>
  <dcterms:modified xsi:type="dcterms:W3CDTF">2024-07-14T08:55:33Z</dcterms:modified>
  <dc:identifier>DAGK6OobO7s</dc:identifier>
</cp:coreProperties>
</file>